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A300-65E2-4448-A9ED-47B6E62C21B8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A29FE-1C47-436F-9324-320DC5F0DA1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89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A300-65E2-4448-A9ED-47B6E62C21B8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A29FE-1C47-436F-9324-320DC5F0DA1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730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A300-65E2-4448-A9ED-47B6E62C21B8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A29FE-1C47-436F-9324-320DC5F0DA1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671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A300-65E2-4448-A9ED-47B6E62C21B8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A29FE-1C47-436F-9324-320DC5F0DA1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43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A300-65E2-4448-A9ED-47B6E62C21B8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A29FE-1C47-436F-9324-320DC5F0DA1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516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A300-65E2-4448-A9ED-47B6E62C21B8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A29FE-1C47-436F-9324-320DC5F0DA1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66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A300-65E2-4448-A9ED-47B6E62C21B8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A29FE-1C47-436F-9324-320DC5F0DA1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12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A300-65E2-4448-A9ED-47B6E62C21B8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A29FE-1C47-436F-9324-320DC5F0DA1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55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A300-65E2-4448-A9ED-47B6E62C21B8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A29FE-1C47-436F-9324-320DC5F0DA1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0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A300-65E2-4448-A9ED-47B6E62C21B8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A29FE-1C47-436F-9324-320DC5F0DA1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783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A300-65E2-4448-A9ED-47B6E62C21B8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A29FE-1C47-436F-9324-320DC5F0DA1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258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0A300-65E2-4448-A9ED-47B6E62C21B8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A29FE-1C47-436F-9324-320DC5F0DA1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09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956" y="383278"/>
            <a:ext cx="2568863" cy="337823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759200" y="383278"/>
            <a:ext cx="7963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/>
              <a:t>Comment attirer un Ecossais en Lorraine?</a:t>
            </a:r>
            <a:endParaRPr lang="en-US" sz="36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080" y="3881524"/>
            <a:ext cx="3249757" cy="2792325"/>
          </a:xfrm>
          <a:prstGeom prst="rect">
            <a:avLst/>
          </a:prstGeom>
        </p:spPr>
      </p:pic>
      <p:cxnSp>
        <p:nvCxnSpPr>
          <p:cNvPr id="9" name="Connecteur droit avec flèche 8"/>
          <p:cNvCxnSpPr/>
          <p:nvPr/>
        </p:nvCxnSpPr>
        <p:spPr>
          <a:xfrm>
            <a:off x="3412767" y="1834763"/>
            <a:ext cx="846666" cy="47510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7809799" y="3358304"/>
            <a:ext cx="1061603" cy="60036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/>
        </p:nvSpPr>
        <p:spPr>
          <a:xfrm>
            <a:off x="8825924" y="3814618"/>
            <a:ext cx="498764" cy="4618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3940" y="1578496"/>
            <a:ext cx="530398" cy="493819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5310910" y="1029609"/>
            <a:ext cx="49977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Ou histoire d’une belle rencontre</a:t>
            </a:r>
            <a:endParaRPr lang="en-US" sz="28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952" y="1861697"/>
            <a:ext cx="3478139" cy="260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755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b="1" dirty="0"/>
              <a:t>C</a:t>
            </a:r>
            <a:r>
              <a:rPr lang="fr-FR" sz="3200" b="1" dirty="0" smtClean="0"/>
              <a:t>ontexte « historique »</a:t>
            </a:r>
            <a:endParaRPr lang="en-US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2006: BM « rayé des cadres » du CNRS</a:t>
            </a:r>
            <a:r>
              <a:rPr lang="fr-FR" dirty="0" smtClean="0"/>
              <a:t>!</a:t>
            </a:r>
            <a:endParaRPr lang="fr-FR" dirty="0" smtClean="0"/>
          </a:p>
          <a:p>
            <a:r>
              <a:rPr lang="fr-FR" dirty="0" smtClean="0"/>
              <a:t>2003</a:t>
            </a:r>
            <a:r>
              <a:rPr lang="fr-FR" dirty="0" smtClean="0"/>
              <a:t>: EEC </a:t>
            </a:r>
            <a:r>
              <a:rPr lang="fr-FR" dirty="0" err="1" smtClean="0"/>
              <a:t>project</a:t>
            </a:r>
            <a:r>
              <a:rPr lang="fr-FR" dirty="0" smtClean="0"/>
              <a:t> « </a:t>
            </a:r>
            <a:r>
              <a:rPr lang="fr-FR" dirty="0" err="1" smtClean="0"/>
              <a:t>grid</a:t>
            </a:r>
            <a:r>
              <a:rPr lang="fr-FR" dirty="0" smtClean="0"/>
              <a:t> </a:t>
            </a:r>
            <a:r>
              <a:rPr lang="fr-FR" dirty="0" err="1" smtClean="0"/>
              <a:t>chemogenomics</a:t>
            </a:r>
            <a:r>
              <a:rPr lang="fr-FR" dirty="0" smtClean="0"/>
              <a:t> </a:t>
            </a:r>
            <a:r>
              <a:rPr lang="fr-FR" dirty="0" smtClean="0"/>
              <a:t>» → contacts</a:t>
            </a:r>
          </a:p>
          <a:p>
            <a:r>
              <a:rPr lang="fr-FR" dirty="0" smtClean="0"/>
              <a:t>2005 </a:t>
            </a:r>
            <a:r>
              <a:rPr lang="fr-FR" dirty="0" smtClean="0"/>
              <a:t>projets FAK et c-MET → PPI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Recherche d’un « partenaire » pour prendre le relais dans l’équipe-projet Orpailleur</a:t>
            </a:r>
          </a:p>
          <a:p>
            <a:endParaRPr lang="en-US" dirty="0"/>
          </a:p>
        </p:txBody>
      </p:sp>
      <p:sp>
        <p:nvSpPr>
          <p:cNvPr id="4" name="Flèche vers le bas 3"/>
          <p:cNvSpPr/>
          <p:nvPr/>
        </p:nvSpPr>
        <p:spPr>
          <a:xfrm>
            <a:off x="5851236" y="3493291"/>
            <a:ext cx="489527" cy="600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77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b="1" dirty="0" smtClean="0"/>
              <a:t>point d’accroche:</a:t>
            </a:r>
            <a:br>
              <a:rPr lang="fr-FR" sz="3200" b="1" dirty="0" smtClean="0"/>
            </a:br>
            <a:r>
              <a:rPr lang="fr-FR" sz="3200" b="1" dirty="0" smtClean="0"/>
              <a:t>Description des surfaces par des harmoniques sphériques</a:t>
            </a:r>
            <a:endParaRPr lang="en-US" sz="3200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4" y="1636457"/>
            <a:ext cx="6146800" cy="1028700"/>
          </a:xfr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4" y="4599684"/>
            <a:ext cx="6000750" cy="10731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95" y="2641599"/>
            <a:ext cx="6165850" cy="100965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4" y="5666513"/>
            <a:ext cx="5041900" cy="8001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0" y="3757838"/>
            <a:ext cx="5048250" cy="787400"/>
          </a:xfrm>
          <a:prstGeom prst="rect">
            <a:avLst/>
          </a:prstGeom>
        </p:spPr>
      </p:pic>
      <p:sp>
        <p:nvSpPr>
          <p:cNvPr id="11" name="Flèche courbée vers la droite 10"/>
          <p:cNvSpPr/>
          <p:nvPr/>
        </p:nvSpPr>
        <p:spPr>
          <a:xfrm>
            <a:off x="506961" y="2623127"/>
            <a:ext cx="221673" cy="7112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lèche courbée vers la droite 12"/>
          <p:cNvSpPr/>
          <p:nvPr/>
        </p:nvSpPr>
        <p:spPr>
          <a:xfrm flipV="1">
            <a:off x="525722" y="5016191"/>
            <a:ext cx="221673" cy="7112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838200" y="4140821"/>
            <a:ext cx="613347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718131" y="4196237"/>
            <a:ext cx="63938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2007</a:t>
            </a:r>
            <a:r>
              <a:rPr lang="fr-FR" sz="1400" dirty="0" smtClean="0"/>
              <a:t>:visite LORIA     </a:t>
            </a:r>
            <a:r>
              <a:rPr lang="fr-FR" sz="1400" b="1" dirty="0" smtClean="0">
                <a:solidFill>
                  <a:srgbClr val="FF0000"/>
                </a:solidFill>
              </a:rPr>
              <a:t>2008-2011</a:t>
            </a:r>
            <a:r>
              <a:rPr lang="fr-FR" sz="1400" dirty="0" smtClean="0"/>
              <a:t>: ANR chaire d’excellence1        </a:t>
            </a:r>
            <a:r>
              <a:rPr lang="fr-FR" sz="1400" b="1" dirty="0" smtClean="0">
                <a:solidFill>
                  <a:srgbClr val="FF0000"/>
                </a:solidFill>
              </a:rPr>
              <a:t>201</a:t>
            </a:r>
            <a:r>
              <a:rPr lang="fr-FR" sz="1400" dirty="0" smtClean="0"/>
              <a:t>1:HDR et DR2 INRIA</a:t>
            </a:r>
            <a:endParaRPr lang="en-US" sz="1400" dirty="0"/>
          </a:p>
        </p:txBody>
      </p:sp>
      <p:sp>
        <p:nvSpPr>
          <p:cNvPr id="22" name="ZoneTexte 21"/>
          <p:cNvSpPr txBox="1"/>
          <p:nvPr/>
        </p:nvSpPr>
        <p:spPr>
          <a:xfrm>
            <a:off x="8959273" y="5363563"/>
            <a:ext cx="1502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2015 </a:t>
            </a:r>
            <a:r>
              <a:rPr lang="fr-FR" dirty="0" smtClean="0"/>
              <a:t>: CAPSID</a:t>
            </a:r>
            <a:endParaRPr lang="en-US" dirty="0"/>
          </a:p>
        </p:txBody>
      </p:sp>
      <p:sp>
        <p:nvSpPr>
          <p:cNvPr id="23" name="ZoneTexte 22"/>
          <p:cNvSpPr txBox="1"/>
          <p:nvPr/>
        </p:nvSpPr>
        <p:spPr>
          <a:xfrm>
            <a:off x="8266546" y="6097281"/>
            <a:ext cx="3172728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https://capsid.loria.fr/team.php</a:t>
            </a:r>
          </a:p>
        </p:txBody>
      </p:sp>
      <p:cxnSp>
        <p:nvCxnSpPr>
          <p:cNvPr id="25" name="Connecteur droit avec flèche 24"/>
          <p:cNvCxnSpPr/>
          <p:nvPr/>
        </p:nvCxnSpPr>
        <p:spPr>
          <a:xfrm>
            <a:off x="9683991" y="5666513"/>
            <a:ext cx="0" cy="3418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2604649" y="3731986"/>
            <a:ext cx="2142836" cy="378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70C0"/>
                </a:solidFill>
              </a:rPr>
              <a:t>2010</a:t>
            </a:r>
            <a:r>
              <a:rPr lang="fr-FR" dirty="0" smtClean="0"/>
              <a:t> </a:t>
            </a:r>
            <a:r>
              <a:rPr lang="fr-FR" sz="1400" dirty="0" smtClean="0"/>
              <a:t>retraite BM </a:t>
            </a:r>
            <a:endParaRPr lang="en-US" sz="1400" dirty="0"/>
          </a:p>
        </p:txBody>
      </p:sp>
      <p:sp>
        <p:nvSpPr>
          <p:cNvPr id="6" name="ZoneTexte 5"/>
          <p:cNvSpPr txBox="1"/>
          <p:nvPr/>
        </p:nvSpPr>
        <p:spPr>
          <a:xfrm>
            <a:off x="8027688" y="4867293"/>
            <a:ext cx="3328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2011</a:t>
            </a:r>
            <a:r>
              <a:rPr lang="fr-FR" dirty="0" smtClean="0"/>
              <a:t> : </a:t>
            </a:r>
            <a:r>
              <a:rPr lang="fr-FR" dirty="0" err="1" smtClean="0"/>
              <a:t>Harmonic</a:t>
            </a:r>
            <a:r>
              <a:rPr lang="fr-FR" dirty="0" smtClean="0"/>
              <a:t> Pharma</a:t>
            </a:r>
            <a:endParaRPr lang="en-US" dirty="0"/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9663874" y="4599684"/>
            <a:ext cx="0" cy="3418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732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200" b="1" dirty="0" smtClean="0">
                <a:solidFill>
                  <a:prstClr val="black"/>
                </a:solidFill>
              </a:rPr>
              <a:t>Et bien d’autres points </a:t>
            </a:r>
            <a:r>
              <a:rPr lang="fr-FR" sz="3200" b="1" dirty="0">
                <a:solidFill>
                  <a:prstClr val="black"/>
                </a:solidFill>
              </a:rPr>
              <a:t>d’accroche:</a:t>
            </a:r>
            <a:br>
              <a:rPr lang="fr-FR" sz="3200" b="1" dirty="0">
                <a:solidFill>
                  <a:prstClr val="black"/>
                </a:solidFill>
              </a:rPr>
            </a:br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727" y="1537853"/>
            <a:ext cx="5726545" cy="429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20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Dave: un super-boost “captain” pour CAPSID</a:t>
            </a:r>
            <a:endParaRPr lang="en-US" sz="3600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874" y="3598985"/>
            <a:ext cx="5122351" cy="2087882"/>
          </a:xfrm>
        </p:spPr>
      </p:pic>
      <p:sp>
        <p:nvSpPr>
          <p:cNvPr id="5" name="Ellipse 4"/>
          <p:cNvSpPr/>
          <p:nvPr/>
        </p:nvSpPr>
        <p:spPr>
          <a:xfrm flipV="1">
            <a:off x="8196187" y="4363335"/>
            <a:ext cx="162952" cy="1477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llipse 5"/>
          <p:cNvSpPr/>
          <p:nvPr/>
        </p:nvSpPr>
        <p:spPr>
          <a:xfrm flipV="1">
            <a:off x="5277141" y="5079610"/>
            <a:ext cx="162952" cy="14771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15" y="2180492"/>
            <a:ext cx="2757094" cy="347366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222" y="1606062"/>
            <a:ext cx="2899404" cy="493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871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3031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 smtClean="0"/>
              <a:t>perte</a:t>
            </a:r>
            <a:r>
              <a:rPr lang="en-US" sz="3600" b="1" dirty="0" smtClean="0"/>
              <a:t> d’un </a:t>
            </a:r>
            <a:r>
              <a:rPr lang="en-US" sz="3600" b="1" dirty="0" err="1" smtClean="0"/>
              <a:t>chercheur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exceptionnel</a:t>
            </a:r>
            <a:r>
              <a:rPr lang="en-US" sz="3600" b="1" dirty="0" smtClean="0"/>
              <a:t>… </a:t>
            </a:r>
            <a:br>
              <a:rPr lang="en-US" sz="3600" b="1" dirty="0" smtClean="0"/>
            </a:br>
            <a:r>
              <a:rPr lang="en-US" sz="3600" b="1" dirty="0" smtClean="0"/>
              <a:t>et d’un </a:t>
            </a:r>
            <a:r>
              <a:rPr lang="en-US" sz="3600" b="1" dirty="0" err="1" smtClean="0"/>
              <a:t>ami</a:t>
            </a:r>
            <a:r>
              <a:rPr lang="en-US" sz="3600" b="1" dirty="0" smtClean="0"/>
              <a:t> </a:t>
            </a:r>
            <a:endParaRPr lang="en-US" sz="3600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867" y="2485291"/>
            <a:ext cx="5090619" cy="3691671"/>
          </a:xfrm>
        </p:spPr>
      </p:pic>
      <p:sp>
        <p:nvSpPr>
          <p:cNvPr id="5" name="Rectangle 4"/>
          <p:cNvSpPr/>
          <p:nvPr/>
        </p:nvSpPr>
        <p:spPr>
          <a:xfrm>
            <a:off x="3974124" y="5656385"/>
            <a:ext cx="1746738" cy="2696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93" y="363416"/>
            <a:ext cx="1736115" cy="173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maigret\Downloads\20191027_1153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308123" y="4000500"/>
            <a:ext cx="2930769" cy="219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9083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2541</TotalTime>
  <Words>65</Words>
  <Application>Microsoft Office PowerPoint</Application>
  <PresentationFormat>Personnalisé</PresentationFormat>
  <Paragraphs>18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Présentation PowerPoint</vt:lpstr>
      <vt:lpstr>Contexte « historique »</vt:lpstr>
      <vt:lpstr>point d’accroche: Description des surfaces par des harmoniques sphériques</vt:lpstr>
      <vt:lpstr>Et bien d’autres points d’accroche: </vt:lpstr>
      <vt:lpstr>Dave: un super-boost “captain” pour CAPSID</vt:lpstr>
      <vt:lpstr>perte d’un chercheur exceptionnel…  et d’un ami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Maigret Bernard</dc:creator>
  <cp:lastModifiedBy>maigret</cp:lastModifiedBy>
  <cp:revision>32</cp:revision>
  <dcterms:created xsi:type="dcterms:W3CDTF">2019-10-25T16:48:47Z</dcterms:created>
  <dcterms:modified xsi:type="dcterms:W3CDTF">2019-11-04T22:31:43Z</dcterms:modified>
</cp:coreProperties>
</file>